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78911-9EEA-4213-A2B4-311B3B2E86BF}" v="2" dt="2020-07-29T16:52:00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L. Morgan" userId="4d5c5270-4b93-45a2-9d5f-90ecf82e1cd6" providerId="ADAL" clId="{5CE78911-9EEA-4213-A2B4-311B3B2E86BF}"/>
    <pc:docChg chg="custSel modSld">
      <pc:chgData name="Denise L. Morgan" userId="4d5c5270-4b93-45a2-9d5f-90ecf82e1cd6" providerId="ADAL" clId="{5CE78911-9EEA-4213-A2B4-311B3B2E86BF}" dt="2020-07-29T17:23:59.162" v="1" actId="21"/>
      <pc:docMkLst>
        <pc:docMk/>
      </pc:docMkLst>
      <pc:sldChg chg="delSp mod delAnim modAnim">
        <pc:chgData name="Denise L. Morgan" userId="4d5c5270-4b93-45a2-9d5f-90ecf82e1cd6" providerId="ADAL" clId="{5CE78911-9EEA-4213-A2B4-311B3B2E86BF}" dt="2020-07-29T17:23:59.162" v="1" actId="21"/>
        <pc:sldMkLst>
          <pc:docMk/>
          <pc:sldMk cId="3069918687" sldId="258"/>
        </pc:sldMkLst>
        <pc:picChg chg="del">
          <ac:chgData name="Denise L. Morgan" userId="4d5c5270-4b93-45a2-9d5f-90ecf82e1cd6" providerId="ADAL" clId="{5CE78911-9EEA-4213-A2B4-311B3B2E86BF}" dt="2020-07-29T17:23:59.162" v="1" actId="21"/>
          <ac:picMkLst>
            <pc:docMk/>
            <pc:sldMk cId="3069918687" sldId="258"/>
            <ac:picMk id="4" creationId="{F96F813B-F91F-4FAF-87F1-55E6E4E95A9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19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48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45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8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763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652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08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772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70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BB39-5733-47E4-A147-1548EC3081E0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43A70F5-1DF3-4A02-A604-502EF66815A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71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882C17D0-0115-4E43-AF4A-3BA36E809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2982B51-6FEC-4000-8197-30B2EE78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820" y="783768"/>
            <a:ext cx="7936360" cy="5290464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DFB8AC-1A2A-4330-B50D-AAE63C682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955" y="1019556"/>
            <a:ext cx="7578090" cy="4818888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drawing of a face&#10;&#10;Description automatically generated">
            <a:extLst>
              <a:ext uri="{FF2B5EF4-FFF2-40B4-BE49-F238E27FC236}">
                <a16:creationId xmlns:a16="http://schemas.microsoft.com/office/drawing/2014/main" id="{AE4D643F-68F9-447C-B5E8-0B62E7E64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85" y="2120962"/>
            <a:ext cx="7098030" cy="26160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7F8431-09E0-43A0-908F-C7D14354F1CA}"/>
              </a:ext>
            </a:extLst>
          </p:cNvPr>
          <p:cNvSpPr txBox="1"/>
          <p:nvPr/>
        </p:nvSpPr>
        <p:spPr>
          <a:xfrm>
            <a:off x="1980040" y="4874475"/>
            <a:ext cx="5183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I  can’t wait to meet you!</a:t>
            </a:r>
          </a:p>
        </p:txBody>
      </p:sp>
    </p:spTree>
    <p:extLst>
      <p:ext uri="{BB962C8B-B14F-4D97-AF65-F5344CB8AC3E}">
        <p14:creationId xmlns:p14="http://schemas.microsoft.com/office/powerpoint/2010/main" val="169627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473C-B505-4842-A73D-6D0CC702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7" y="1296162"/>
            <a:ext cx="4505270" cy="11247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         Mrs. Morgan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7AD63D-4D2E-45D8-8336-5FF2268D5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7" y="2571750"/>
            <a:ext cx="4505270" cy="30175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Grade </a:t>
            </a:r>
          </a:p>
          <a:p>
            <a:r>
              <a:rPr lang="en-US" dirty="0">
                <a:solidFill>
                  <a:srgbClr val="FFFFFF"/>
                </a:solidFill>
              </a:rPr>
              <a:t>Dallas Elementary</a:t>
            </a:r>
          </a:p>
          <a:p>
            <a:r>
              <a:rPr lang="en-US" dirty="0">
                <a:solidFill>
                  <a:srgbClr val="FFFFFF"/>
                </a:solidFill>
              </a:rPr>
              <a:t>Room 310</a:t>
            </a:r>
          </a:p>
        </p:txBody>
      </p:sp>
      <p:pic>
        <p:nvPicPr>
          <p:cNvPr id="5" name="Content Placeholder 4" descr="A young girl lying on a bed&#10;&#10;Description automatically generated">
            <a:extLst>
              <a:ext uri="{FF2B5EF4-FFF2-40B4-BE49-F238E27FC236}">
                <a16:creationId xmlns:a16="http://schemas.microsoft.com/office/drawing/2014/main" id="{1D3C6C3F-78F6-41EC-8C03-6BD6DF9791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1" b="6333"/>
          <a:stretch/>
        </p:blipFill>
        <p:spPr>
          <a:xfrm rot="5400000">
            <a:off x="4832350" y="1689100"/>
            <a:ext cx="5143500" cy="347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ecorated, hanging, table, large&#10;&#10;Description automatically generated">
            <a:extLst>
              <a:ext uri="{FF2B5EF4-FFF2-40B4-BE49-F238E27FC236}">
                <a16:creationId xmlns:a16="http://schemas.microsoft.com/office/drawing/2014/main" id="{AD356BFD-1A9F-4560-8DD4-C5478900E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9" y="857250"/>
            <a:ext cx="6858000" cy="5143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CD80F3-7EEE-4AB2-9B5E-7ADEF4F5CC68}"/>
              </a:ext>
            </a:extLst>
          </p:cNvPr>
          <p:cNvSpPr txBox="1"/>
          <p:nvPr/>
        </p:nvSpPr>
        <p:spPr>
          <a:xfrm>
            <a:off x="7424258" y="1669409"/>
            <a:ext cx="1560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badi" panose="020B0604020202020204" pitchFamily="34" charset="0"/>
              </a:rPr>
              <a:t>Our room is on the 300 hall, which is the same hall as your kindergarten class.  We are the last room on the right.</a:t>
            </a:r>
          </a:p>
        </p:txBody>
      </p:sp>
    </p:spTree>
    <p:extLst>
      <p:ext uri="{BB962C8B-B14F-4D97-AF65-F5344CB8AC3E}">
        <p14:creationId xmlns:p14="http://schemas.microsoft.com/office/powerpoint/2010/main" val="306991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room&#10;&#10;Description automatically generated">
            <a:extLst>
              <a:ext uri="{FF2B5EF4-FFF2-40B4-BE49-F238E27FC236}">
                <a16:creationId xmlns:a16="http://schemas.microsoft.com/office/drawing/2014/main" id="{3C53FB07-84F3-4378-8042-964743F8B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44" y="374651"/>
            <a:ext cx="7290033" cy="56402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83B2BD-5CC4-476C-8504-266BA803DC1B}"/>
              </a:ext>
            </a:extLst>
          </p:cNvPr>
          <p:cNvSpPr txBox="1"/>
          <p:nvPr/>
        </p:nvSpPr>
        <p:spPr>
          <a:xfrm>
            <a:off x="1" y="6241409"/>
            <a:ext cx="9811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badi" panose="020B0604020202020204" pitchFamily="34" charset="0"/>
              </a:rPr>
              <a:t>This is the front of our room where we will use the </a:t>
            </a:r>
            <a:r>
              <a:rPr lang="en-US" sz="1600" dirty="0" err="1">
                <a:latin typeface="Abadi" panose="020B0604020202020204" pitchFamily="34" charset="0"/>
              </a:rPr>
              <a:t>Recordex</a:t>
            </a:r>
            <a:r>
              <a:rPr lang="en-US" sz="1600" dirty="0">
                <a:latin typeface="Abadi" panose="020B0604020202020204" pitchFamily="34" charset="0"/>
              </a:rPr>
              <a:t> Board, do word sorts, and make charts.</a:t>
            </a:r>
            <a:endParaRPr lang="en-US" sz="16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4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">
              <a:schemeClr val="accent6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table, desk, computer&#10;&#10;Description automatically generated">
            <a:extLst>
              <a:ext uri="{FF2B5EF4-FFF2-40B4-BE49-F238E27FC236}">
                <a16:creationId xmlns:a16="http://schemas.microsoft.com/office/drawing/2014/main" id="{6984F5CE-CB30-400A-9928-25B811E69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61" y="374650"/>
            <a:ext cx="7557464" cy="56799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26BCB8-A2DE-43F6-9107-776926D2F207}"/>
              </a:ext>
            </a:extLst>
          </p:cNvPr>
          <p:cNvSpPr txBox="1"/>
          <p:nvPr/>
        </p:nvSpPr>
        <p:spPr>
          <a:xfrm>
            <a:off x="0" y="6333688"/>
            <a:ext cx="935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badi" panose="020B0604020104020204" pitchFamily="34" charset="0"/>
              </a:rPr>
              <a:t>Here is one side of our room where we will keep our social contact and use math resources.</a:t>
            </a:r>
            <a:endParaRPr lang="en-US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6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oom filled with furniture and a table&#10;&#10;Description automatically generated">
            <a:extLst>
              <a:ext uri="{FF2B5EF4-FFF2-40B4-BE49-F238E27FC236}">
                <a16:creationId xmlns:a16="http://schemas.microsoft.com/office/drawing/2014/main" id="{6C346A0E-5F9B-4EA9-95A1-2AF76055C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81000"/>
            <a:ext cx="7373923" cy="5575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4BB632-492B-47BA-BCD3-5BB265E41181}"/>
              </a:ext>
            </a:extLst>
          </p:cNvPr>
          <p:cNvSpPr txBox="1"/>
          <p:nvPr/>
        </p:nvSpPr>
        <p:spPr>
          <a:xfrm>
            <a:off x="58723" y="6333688"/>
            <a:ext cx="936096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>
                <a:latin typeface="Abadi" panose="020B0604020104020204" pitchFamily="34" charset="0"/>
              </a:rPr>
              <a:t>This is the other side of our room where we will have posters of every book we study this year. </a:t>
            </a:r>
          </a:p>
        </p:txBody>
      </p:sp>
    </p:spTree>
    <p:extLst>
      <p:ext uri="{BB962C8B-B14F-4D97-AF65-F5344CB8AC3E}">
        <p14:creationId xmlns:p14="http://schemas.microsoft.com/office/powerpoint/2010/main" val="281860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itting, table, colorful, bench&#10;&#10;Description automatically generated">
            <a:extLst>
              <a:ext uri="{FF2B5EF4-FFF2-40B4-BE49-F238E27FC236}">
                <a16:creationId xmlns:a16="http://schemas.microsoft.com/office/drawing/2014/main" id="{49DB8D3F-53DD-407B-AFE6-8C7D5841E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31" y="374650"/>
            <a:ext cx="7659149" cy="57563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50D544-0688-4153-8786-6FE2871D640A}"/>
              </a:ext>
            </a:extLst>
          </p:cNvPr>
          <p:cNvSpPr txBox="1"/>
          <p:nvPr/>
        </p:nvSpPr>
        <p:spPr>
          <a:xfrm>
            <a:off x="310392" y="6298684"/>
            <a:ext cx="8369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Here is our library area where you can grab a bag of books to read in your space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828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computer&#10;&#10;Description automatically generated">
            <a:extLst>
              <a:ext uri="{FF2B5EF4-FFF2-40B4-BE49-F238E27FC236}">
                <a16:creationId xmlns:a16="http://schemas.microsoft.com/office/drawing/2014/main" id="{D3399C2A-92FA-4C78-BF62-1EE8AD5C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018" y="0"/>
            <a:ext cx="4634066" cy="61659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9A05B9-1D77-4F21-92EF-C3345EFBD81C}"/>
              </a:ext>
            </a:extLst>
          </p:cNvPr>
          <p:cNvSpPr txBox="1"/>
          <p:nvPr/>
        </p:nvSpPr>
        <p:spPr>
          <a:xfrm>
            <a:off x="1295301" y="6375633"/>
            <a:ext cx="6553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This is our table where we will eventually work in small groups.  </a:t>
            </a:r>
          </a:p>
        </p:txBody>
      </p:sp>
    </p:spTree>
    <p:extLst>
      <p:ext uri="{BB962C8B-B14F-4D97-AF65-F5344CB8AC3E}">
        <p14:creationId xmlns:p14="http://schemas.microsoft.com/office/powerpoint/2010/main" val="43124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E76BF36C-C420-4807-A457-194A800C1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2600325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061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1AF78820DA0D409A7468352762D56C" ma:contentTypeVersion="13" ma:contentTypeDescription="Create a new document." ma:contentTypeScope="" ma:versionID="d176c4b4d87bd3604881aa888c3e05f4">
  <xsd:schema xmlns:xsd="http://www.w3.org/2001/XMLSchema" xmlns:xs="http://www.w3.org/2001/XMLSchema" xmlns:p="http://schemas.microsoft.com/office/2006/metadata/properties" xmlns:ns3="f02aed2f-ad04-4331-ba7d-c9095276a758" xmlns:ns4="6044a177-b780-4b70-8c72-9191718abd06" targetNamespace="http://schemas.microsoft.com/office/2006/metadata/properties" ma:root="true" ma:fieldsID="9f564c17cde888dae99cedc7f1829344" ns3:_="" ns4:_="">
    <xsd:import namespace="f02aed2f-ad04-4331-ba7d-c9095276a758"/>
    <xsd:import namespace="6044a177-b780-4b70-8c72-9191718abd0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aed2f-ad04-4331-ba7d-c9095276a7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4a177-b780-4b70-8c72-9191718ab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1E0C09-9F0D-425C-BC56-CFBD091B83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C4A13C-7360-4F8C-B531-2A5FADF61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1D63CA-E25D-4B6C-AA69-CF7B0ABCB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2aed2f-ad04-4331-ba7d-c9095276a758"/>
    <ds:schemaRef ds:uri="6044a177-b780-4b70-8c72-9191718abd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Abadi</vt:lpstr>
      <vt:lpstr>Arial</vt:lpstr>
      <vt:lpstr>Palatino Linotype</vt:lpstr>
      <vt:lpstr>Gallery</vt:lpstr>
      <vt:lpstr>PowerPoint Presentation</vt:lpstr>
      <vt:lpstr>         Mrs. Morgan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L. Morgan</dc:creator>
  <cp:lastModifiedBy>Denise L. Morgan</cp:lastModifiedBy>
  <cp:revision>5</cp:revision>
  <dcterms:created xsi:type="dcterms:W3CDTF">2020-07-29T15:41:31Z</dcterms:created>
  <dcterms:modified xsi:type="dcterms:W3CDTF">2020-07-29T17:24:10Z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0x0101007E1AF78820DA0D409A7468352762D56C</vt:lpwstr>
  </property>
</Properties>
</file>